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308" r:id="rId3"/>
    <p:sldId id="284" r:id="rId4"/>
    <p:sldId id="309" r:id="rId5"/>
    <p:sldId id="291" r:id="rId6"/>
    <p:sldId id="288" r:id="rId7"/>
  </p:sldIdLst>
  <p:sldSz cx="9144000" cy="6858000" type="screen4x3"/>
  <p:notesSz cx="6858000" cy="9926638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28018254-7C19-49DF-88DA-00573E3C17A9}">
          <p14:sldIdLst>
            <p14:sldId id="256"/>
          </p14:sldIdLst>
        </p14:section>
        <p14:section name="Sección sin título" id="{8A945DE0-144D-4BA7-B89F-96FE4203C0DA}">
          <p14:sldIdLst>
            <p14:sldId id="308"/>
            <p14:sldId id="284"/>
            <p14:sldId id="309"/>
          </p14:sldIdLst>
        </p14:section>
        <p14:section name="Sección sin título" id="{90401DBA-981B-48EC-9EA9-5BDC637BFCD7}">
          <p14:sldIdLst>
            <p14:sldId id="291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D3"/>
    <a:srgbClr val="B9DBF9"/>
    <a:srgbClr val="B1D7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144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6F637-356A-459A-89CF-D361C3592611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74135-E691-49CF-900A-BD9FE6609E6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2910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507449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0246562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500841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610650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67840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662616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005458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547702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14244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26451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465927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2E425-48C5-41F2-9B8E-7031650E0F10}" type="datetimeFigureOut">
              <a:rPr lang="es-CL" smtClean="0"/>
              <a:t>25-11-2020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581C3-B805-408A-AA42-29BDDB074AF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6553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youtu.be/B7vKQ4wLxis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youtu.be/B7vKQ4wLxis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2.jpg"/><Relationship Id="rId10" Type="http://schemas.openxmlformats.org/officeDocument/2006/relationships/image" Target="../media/image15.jpeg"/><Relationship Id="rId4" Type="http://schemas.openxmlformats.org/officeDocument/2006/relationships/hyperlink" Target="https://www.youtube.com/watch?v=B7vKQ4wLxis&amp;feature=youtu.be" TargetMode="Externa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5412162"/>
            <a:ext cx="9144000" cy="14458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/>
          <p:cNvSpPr txBox="1"/>
          <p:nvPr/>
        </p:nvSpPr>
        <p:spPr>
          <a:xfrm>
            <a:off x="978345" y="3247844"/>
            <a:ext cx="747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ORQUESTA SINFÓNICA JUVENIL</a:t>
            </a:r>
          </a:p>
          <a:p>
            <a:pPr algn="ctr"/>
            <a:r>
              <a:rPr lang="es-CL" sz="36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REGIÓN DE LOS RÍOS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044881" y="2553377"/>
            <a:ext cx="3661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CL" b="1" dirty="0"/>
          </a:p>
          <a:p>
            <a:pPr algn="ctr"/>
            <a:endParaRPr lang="es-CL" b="1" dirty="0"/>
          </a:p>
          <a:p>
            <a:pPr algn="ctr"/>
            <a:endParaRPr lang="es-CL" sz="2400" b="1" dirty="0"/>
          </a:p>
          <a:p>
            <a:pPr algn="ctr"/>
            <a:endParaRPr lang="es-CL" b="1" dirty="0"/>
          </a:p>
          <a:p>
            <a:endParaRPr lang="es-CL" dirty="0"/>
          </a:p>
        </p:txBody>
      </p:sp>
      <p:sp>
        <p:nvSpPr>
          <p:cNvPr id="7" name="CuadroTexto 6"/>
          <p:cNvSpPr txBox="1"/>
          <p:nvPr/>
        </p:nvSpPr>
        <p:spPr>
          <a:xfrm>
            <a:off x="153762" y="5849980"/>
            <a:ext cx="674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Fundación de Orquestas Juveniles e Infantiles de Chile</a:t>
            </a:r>
            <a:endParaRPr lang="en-US" b="1" dirty="0">
              <a:solidFill>
                <a:schemeClr val="bg1"/>
              </a:solidFill>
              <a:latin typeface="Lucida Bright" panose="02040602050505020304" pitchFamily="18" charset="0"/>
            </a:endParaRPr>
          </a:p>
          <a:p>
            <a:endParaRPr lang="en-US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596" y="5849980"/>
            <a:ext cx="1969933" cy="5702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3585" cy="482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760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8" b="19313"/>
          <a:stretch/>
        </p:blipFill>
        <p:spPr>
          <a:xfrm>
            <a:off x="0" y="13063"/>
            <a:ext cx="9144000" cy="6871063"/>
          </a:xfrm>
        </p:spPr>
      </p:pic>
      <p:pic>
        <p:nvPicPr>
          <p:cNvPr id="5" name="Picture 2" descr="D:\msilva\Desktop\logo foji fina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9" y="1771183"/>
            <a:ext cx="2681882" cy="18016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967" y="95827"/>
            <a:ext cx="2950467" cy="85401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-38585" y="180255"/>
            <a:ext cx="3628820" cy="4063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-32874" y="225465"/>
            <a:ext cx="3623108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Programa de Iniciación musical - 2015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79" y="4676928"/>
            <a:ext cx="2697484" cy="179774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20" y="4676928"/>
            <a:ext cx="2727689" cy="182021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70" y="5194243"/>
            <a:ext cx="1685309" cy="128311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00" y="3693776"/>
            <a:ext cx="1682250" cy="137948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091" y="1097988"/>
            <a:ext cx="4301236" cy="247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21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3" y="128311"/>
            <a:ext cx="2950467" cy="8540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3" y="6199632"/>
            <a:ext cx="1430494" cy="594360"/>
          </a:xfrm>
          <a:prstGeom prst="rect">
            <a:avLst/>
          </a:prstGeom>
        </p:spPr>
      </p:pic>
      <p:pic>
        <p:nvPicPr>
          <p:cNvPr id="12" name="Picture 2" descr="D:\msilva\Desktop\logo foji fin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90" y="1830292"/>
            <a:ext cx="2756039" cy="18514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3" name="Rectángulo 12"/>
          <p:cNvSpPr/>
          <p:nvPr/>
        </p:nvSpPr>
        <p:spPr>
          <a:xfrm>
            <a:off x="0" y="404546"/>
            <a:ext cx="3962400" cy="57778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ángulo 15"/>
          <p:cNvSpPr/>
          <p:nvPr/>
        </p:nvSpPr>
        <p:spPr>
          <a:xfrm>
            <a:off x="235528" y="495403"/>
            <a:ext cx="3336170" cy="3960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20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Mi Orquesta en el Jardín</a:t>
            </a:r>
            <a:endParaRPr lang="en-US" sz="2000" dirty="0">
              <a:solidFill>
                <a:schemeClr val="bg1"/>
              </a:solidFill>
              <a:effectLst/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0" y="333012"/>
            <a:ext cx="2950467" cy="85401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5" r="-3907"/>
          <a:stretch/>
        </p:blipFill>
        <p:spPr>
          <a:xfrm>
            <a:off x="0" y="0"/>
            <a:ext cx="9712037" cy="695027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258755"/>
            <a:ext cx="2950467" cy="85401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6323" y="251236"/>
            <a:ext cx="3539078" cy="4063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0" y="265637"/>
            <a:ext cx="356540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Programa de Iniciación música - 2016</a:t>
            </a:r>
          </a:p>
        </p:txBody>
      </p:sp>
    </p:spTree>
    <p:extLst>
      <p:ext uri="{BB962C8B-B14F-4D97-AF65-F5344CB8AC3E}">
        <p14:creationId xmlns:p14="http://schemas.microsoft.com/office/powerpoint/2010/main" val="271655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3" y="128311"/>
            <a:ext cx="2950467" cy="8540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3" y="6199632"/>
            <a:ext cx="1430494" cy="5943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0" y="333012"/>
            <a:ext cx="2950467" cy="8540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258755"/>
            <a:ext cx="2950467" cy="854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r="1"/>
          <a:stretch/>
        </p:blipFill>
        <p:spPr>
          <a:xfrm>
            <a:off x="-14288" y="-32693"/>
            <a:ext cx="9158288" cy="698297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258755"/>
            <a:ext cx="2950467" cy="854019"/>
          </a:xfrm>
          <a:prstGeom prst="rect">
            <a:avLst/>
          </a:prstGeom>
        </p:spPr>
      </p:pic>
      <p:sp>
        <p:nvSpPr>
          <p:cNvPr id="19" name="Rectángulo 18"/>
          <p:cNvSpPr/>
          <p:nvPr/>
        </p:nvSpPr>
        <p:spPr>
          <a:xfrm>
            <a:off x="26323" y="251236"/>
            <a:ext cx="3539078" cy="40630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ángulo 19"/>
          <p:cNvSpPr/>
          <p:nvPr/>
        </p:nvSpPr>
        <p:spPr>
          <a:xfrm>
            <a:off x="0" y="265637"/>
            <a:ext cx="3565400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Programa de Iniciación música - 2016</a:t>
            </a:r>
          </a:p>
        </p:txBody>
      </p:sp>
    </p:spTree>
    <p:extLst>
      <p:ext uri="{BB962C8B-B14F-4D97-AF65-F5344CB8AC3E}">
        <p14:creationId xmlns:p14="http://schemas.microsoft.com/office/powerpoint/2010/main" val="4136097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3" y="128311"/>
            <a:ext cx="2950467" cy="85401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3" y="6199632"/>
            <a:ext cx="1430494" cy="59436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897751" y="6950277"/>
            <a:ext cx="4572000" cy="3755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s-CL" b="1" u="sng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Ver video</a:t>
            </a:r>
            <a:endParaRPr lang="es-C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680" y="333012"/>
            <a:ext cx="2950467" cy="85401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258755"/>
            <a:ext cx="2950467" cy="85401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4" r="1"/>
          <a:stretch/>
        </p:blipFill>
        <p:spPr>
          <a:xfrm>
            <a:off x="-14288" y="-32693"/>
            <a:ext cx="9158288" cy="698297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571" y="117206"/>
            <a:ext cx="2950467" cy="854019"/>
          </a:xfrm>
          <a:prstGeom prst="rect">
            <a:avLst/>
          </a:prstGeom>
        </p:spPr>
      </p:pic>
      <p:sp>
        <p:nvSpPr>
          <p:cNvPr id="22" name="Rectángulo 21"/>
          <p:cNvSpPr/>
          <p:nvPr/>
        </p:nvSpPr>
        <p:spPr>
          <a:xfrm>
            <a:off x="23281" y="305112"/>
            <a:ext cx="3671594" cy="3911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74972" y="361779"/>
            <a:ext cx="3619902" cy="3042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“Mi Orquesta en el Jardín”  2015-2016</a:t>
            </a:r>
          </a:p>
        </p:txBody>
      </p:sp>
      <p:pic>
        <p:nvPicPr>
          <p:cNvPr id="25" name="Picture 2" descr="D:\msilva\Desktop\logo foji final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7" y="1182889"/>
            <a:ext cx="1798544" cy="12082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2" y="2291490"/>
            <a:ext cx="9144000" cy="49434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17" y="1149933"/>
            <a:ext cx="2054822" cy="137554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856" y="1173087"/>
            <a:ext cx="2018457" cy="135119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0"/>
          <a:stretch/>
        </p:blipFill>
        <p:spPr>
          <a:xfrm rot="5400000">
            <a:off x="7309698" y="1278494"/>
            <a:ext cx="1468574" cy="111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672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258755"/>
            <a:ext cx="2950467" cy="8540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653" y="6199632"/>
            <a:ext cx="1430494" cy="59436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3702"/>
          <a:stretch/>
        </p:blipFill>
        <p:spPr>
          <a:xfrm>
            <a:off x="13855" y="-13071"/>
            <a:ext cx="9157855" cy="69417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" y="1415129"/>
            <a:ext cx="9144000" cy="4933950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3855" y="157301"/>
            <a:ext cx="4179322" cy="46409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ángulo 16"/>
          <p:cNvSpPr/>
          <p:nvPr/>
        </p:nvSpPr>
        <p:spPr>
          <a:xfrm>
            <a:off x="0" y="221673"/>
            <a:ext cx="4057521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1400" b="1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Adquisición de Accesorio musicales - 2017</a:t>
            </a:r>
            <a:endParaRPr lang="en-US" sz="1400" dirty="0">
              <a:solidFill>
                <a:schemeClr val="bg1"/>
              </a:solidFill>
              <a:effectLst/>
              <a:latin typeface="Lucida Bright" panose="020406020505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533" y="120139"/>
            <a:ext cx="2950467" cy="854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377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6220</TotalTime>
  <Words>54</Words>
  <Application>Microsoft Office PowerPoint</Application>
  <PresentationFormat>Presentación en pantalla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Lucida Bright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Angela Machuca</dc:creator>
  <cp:lastModifiedBy>Usuario de Windows</cp:lastModifiedBy>
  <cp:revision>491</cp:revision>
  <cp:lastPrinted>2019-06-18T21:12:51Z</cp:lastPrinted>
  <dcterms:created xsi:type="dcterms:W3CDTF">2018-06-19T20:31:48Z</dcterms:created>
  <dcterms:modified xsi:type="dcterms:W3CDTF">2020-11-25T20:02:01Z</dcterms:modified>
</cp:coreProperties>
</file>