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3" r:id="rId5"/>
    <p:sldId id="264" r:id="rId6"/>
    <p:sldId id="265" r:id="rId7"/>
    <p:sldId id="266" r:id="rId8"/>
    <p:sldId id="271" r:id="rId9"/>
    <p:sldId id="270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DE34E-7366-4361-8D2A-DF2E9DB46EF2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5230C0AB-25C2-4D00-8D9E-0F04EFF0B2D4}">
      <dgm:prSet phldrT="[Texto]" custT="1"/>
      <dgm:spPr/>
      <dgm:t>
        <a:bodyPr/>
        <a:lstStyle/>
        <a:p>
          <a:pPr algn="l"/>
          <a:r>
            <a:rPr lang="es-ES" sz="2000" dirty="0" smtClean="0"/>
            <a:t>El concurso contempla cuatro categorías:</a:t>
          </a:r>
        </a:p>
        <a:p>
          <a:pPr algn="l"/>
          <a:r>
            <a:rPr lang="es-ES" sz="2000" dirty="0" smtClean="0"/>
            <a:t> </a:t>
          </a:r>
          <a:r>
            <a:rPr lang="es-ES" sz="2400" dirty="0" smtClean="0"/>
            <a:t>- Educación parvularia </a:t>
          </a:r>
        </a:p>
        <a:p>
          <a:pPr algn="l"/>
          <a:r>
            <a:rPr lang="es-ES" sz="2400" dirty="0" smtClean="0"/>
            <a:t>- Primer Ciclo </a:t>
          </a:r>
        </a:p>
        <a:p>
          <a:pPr algn="l"/>
          <a:r>
            <a:rPr lang="es-ES" sz="2400" dirty="0" smtClean="0"/>
            <a:t>-segundo ciclo </a:t>
          </a:r>
        </a:p>
        <a:p>
          <a:pPr algn="l"/>
          <a:r>
            <a:rPr lang="es-ES" sz="2400" dirty="0" smtClean="0"/>
            <a:t>- Enseñanza media</a:t>
          </a:r>
          <a:r>
            <a:rPr lang="es-ES" sz="2300" dirty="0" smtClean="0"/>
            <a:t> </a:t>
          </a:r>
        </a:p>
        <a:p>
          <a:pPr algn="l"/>
          <a:endParaRPr lang="es-ES" sz="2300" dirty="0" smtClean="0"/>
        </a:p>
        <a:p>
          <a:pPr algn="l"/>
          <a:r>
            <a:rPr lang="es-ES" sz="2000" dirty="0" smtClean="0"/>
            <a:t>Se reconocerá el primer, segundo, tercer lugar por categoría. </a:t>
          </a:r>
        </a:p>
      </dgm:t>
    </dgm:pt>
    <dgm:pt modelId="{7941F9E3-516E-41F7-988B-BEDE5A6FDA29}" type="sibTrans" cxnId="{6E947F08-363F-4447-BE84-72FC37793008}">
      <dgm:prSet/>
      <dgm:spPr/>
      <dgm:t>
        <a:bodyPr/>
        <a:lstStyle/>
        <a:p>
          <a:endParaRPr lang="es-ES"/>
        </a:p>
      </dgm:t>
    </dgm:pt>
    <dgm:pt modelId="{3AC9C4FC-F6C1-4C65-A5AA-5B5650BE8B0D}" type="parTrans" cxnId="{6E947F08-363F-4447-BE84-72FC37793008}">
      <dgm:prSet/>
      <dgm:spPr/>
      <dgm:t>
        <a:bodyPr/>
        <a:lstStyle/>
        <a:p>
          <a:endParaRPr lang="es-ES"/>
        </a:p>
      </dgm:t>
    </dgm:pt>
    <dgm:pt modelId="{B5C36011-CA14-4A16-9AA5-A2CCDBAAFEDE}">
      <dgm:prSet custT="1"/>
      <dgm:spPr/>
      <dgm:t>
        <a:bodyPr/>
        <a:lstStyle/>
        <a:p>
          <a:pPr algn="ctr"/>
          <a:r>
            <a:rPr lang="es-ES" sz="2000" dirty="0" smtClean="0"/>
            <a:t>Contenido de la obra de arte:</a:t>
          </a:r>
        </a:p>
        <a:p>
          <a:pPr algn="ctr"/>
          <a:r>
            <a:rPr lang="es-ES" sz="2000" dirty="0" smtClean="0"/>
            <a:t>  debe  desarrollar el objetivo planteado.</a:t>
          </a:r>
        </a:p>
        <a:p>
          <a:pPr algn="ctr"/>
          <a:r>
            <a:rPr lang="es-ES" sz="2000" dirty="0" smtClean="0"/>
            <a:t> Al reverso de cada obra deberán consignarse los siguientes datos  del participante, tales como:</a:t>
          </a:r>
        </a:p>
        <a:p>
          <a:pPr algn="l"/>
          <a:r>
            <a:rPr lang="es-ES" sz="2000" dirty="0" smtClean="0"/>
            <a:t> - Categoría </a:t>
          </a:r>
        </a:p>
        <a:p>
          <a:pPr algn="l"/>
          <a:r>
            <a:rPr lang="es-ES" sz="2000" dirty="0" smtClean="0"/>
            <a:t>- Nombres y apellidos</a:t>
          </a:r>
        </a:p>
        <a:p>
          <a:pPr algn="l"/>
          <a:r>
            <a:rPr lang="es-ES" sz="2000" dirty="0" smtClean="0"/>
            <a:t> – Edad</a:t>
          </a:r>
        </a:p>
        <a:p>
          <a:pPr algn="l"/>
          <a:r>
            <a:rPr lang="es-ES" sz="2000" dirty="0" smtClean="0"/>
            <a:t> – Institución educativa a la que pertenece</a:t>
          </a:r>
        </a:p>
        <a:p>
          <a:pPr algn="l"/>
          <a:r>
            <a:rPr lang="es-ES" sz="2000" dirty="0" smtClean="0"/>
            <a:t> – Teléfono </a:t>
          </a:r>
        </a:p>
        <a:p>
          <a:pPr algn="l"/>
          <a:r>
            <a:rPr lang="es-ES" sz="2000" dirty="0" smtClean="0"/>
            <a:t>– Dirección</a:t>
          </a:r>
        </a:p>
        <a:p>
          <a:pPr algn="l"/>
          <a:r>
            <a:rPr lang="es-ES" sz="2000" dirty="0" smtClean="0"/>
            <a:t> –Correo electrónico </a:t>
          </a:r>
        </a:p>
        <a:p>
          <a:pPr algn="ctr"/>
          <a:endParaRPr lang="es-ES" sz="2000" dirty="0"/>
        </a:p>
      </dgm:t>
    </dgm:pt>
    <dgm:pt modelId="{CBF5E5CA-FC03-4EBB-8DD1-EBBE3426D4C4}" type="sibTrans" cxnId="{27927A65-04A7-4EC3-83AA-E6050EE3F4C3}">
      <dgm:prSet/>
      <dgm:spPr/>
      <dgm:t>
        <a:bodyPr/>
        <a:lstStyle/>
        <a:p>
          <a:endParaRPr lang="es-ES"/>
        </a:p>
      </dgm:t>
    </dgm:pt>
    <dgm:pt modelId="{C482BA02-F92A-4956-BF46-E9A19833F655}" type="parTrans" cxnId="{27927A65-04A7-4EC3-83AA-E6050EE3F4C3}">
      <dgm:prSet/>
      <dgm:spPr/>
      <dgm:t>
        <a:bodyPr/>
        <a:lstStyle/>
        <a:p>
          <a:endParaRPr lang="es-ES"/>
        </a:p>
      </dgm:t>
    </dgm:pt>
    <dgm:pt modelId="{E4078031-EBF4-4198-BAFF-F14F9D0C3092}">
      <dgm:prSet phldrT="[Texto]" custT="1"/>
      <dgm:spPr/>
      <dgm:t>
        <a:bodyPr/>
        <a:lstStyle/>
        <a:p>
          <a:pPr algn="l"/>
          <a:r>
            <a:rPr lang="es-ES" sz="2000" dirty="0" smtClean="0"/>
            <a:t>Técnica Acuarela:</a:t>
          </a:r>
        </a:p>
        <a:p>
          <a:pPr algn="l"/>
          <a:r>
            <a:rPr lang="es-ES" sz="2000" dirty="0" smtClean="0"/>
            <a:t> las obras de arte deben se realizadas en hojas de block, también recomendable papel de acuarela.</a:t>
          </a:r>
        </a:p>
        <a:p>
          <a:pPr algn="l"/>
          <a:endParaRPr lang="es-ES" sz="2000" dirty="0" smtClean="0"/>
        </a:p>
        <a:p>
          <a:pPr algn="l"/>
          <a:r>
            <a:rPr lang="es-ES" sz="2000" dirty="0" smtClean="0"/>
            <a:t> Los pinceles para trabajar esta técnica tiene como condición que no eliminen pelos.  La variedad de los grosores de los pinceles  delgado, medio, grueso.</a:t>
          </a:r>
        </a:p>
        <a:p>
          <a:pPr algn="l"/>
          <a:endParaRPr lang="es-ES" sz="2000" dirty="0"/>
        </a:p>
      </dgm:t>
    </dgm:pt>
    <dgm:pt modelId="{D5DB53BA-CE4F-4D79-B086-DB9B998C17B2}" type="sibTrans" cxnId="{3C56038A-23C9-48E8-9E2F-9806C3605378}">
      <dgm:prSet/>
      <dgm:spPr/>
      <dgm:t>
        <a:bodyPr/>
        <a:lstStyle/>
        <a:p>
          <a:endParaRPr lang="es-ES"/>
        </a:p>
      </dgm:t>
    </dgm:pt>
    <dgm:pt modelId="{CCD3C3DC-EE26-4C15-BDE2-6F22FC2C3ADC}" type="parTrans" cxnId="{3C56038A-23C9-48E8-9E2F-9806C3605378}">
      <dgm:prSet/>
      <dgm:spPr/>
      <dgm:t>
        <a:bodyPr/>
        <a:lstStyle/>
        <a:p>
          <a:endParaRPr lang="es-ES"/>
        </a:p>
      </dgm:t>
    </dgm:pt>
    <dgm:pt modelId="{86DC98F2-1278-49B3-A08F-F6684DF1E81D}" type="pres">
      <dgm:prSet presAssocID="{C21DE34E-7366-4361-8D2A-DF2E9DB46EF2}" presName="CompostProcess" presStyleCnt="0">
        <dgm:presLayoutVars>
          <dgm:dir/>
          <dgm:resizeHandles val="exact"/>
        </dgm:presLayoutVars>
      </dgm:prSet>
      <dgm:spPr/>
    </dgm:pt>
    <dgm:pt modelId="{DE7D69A4-0C32-4F29-91DA-415B7CDB889F}" type="pres">
      <dgm:prSet presAssocID="{C21DE34E-7366-4361-8D2A-DF2E9DB46EF2}" presName="arrow" presStyleLbl="bgShp" presStyleIdx="0" presStyleCnt="1"/>
      <dgm:spPr/>
    </dgm:pt>
    <dgm:pt modelId="{7E58A8E7-EBF4-43A5-987E-48551CAAEF64}" type="pres">
      <dgm:prSet presAssocID="{C21DE34E-7366-4361-8D2A-DF2E9DB46EF2}" presName="linearProcess" presStyleCnt="0"/>
      <dgm:spPr/>
    </dgm:pt>
    <dgm:pt modelId="{4709A287-0584-4778-8C7C-944FA74AF595}" type="pres">
      <dgm:prSet presAssocID="{5230C0AB-25C2-4D00-8D9E-0F04EFF0B2D4}" presName="textNode" presStyleLbl="node1" presStyleIdx="0" presStyleCnt="3" custScaleX="129146" custScaleY="250000" custLinFactNeighborX="33660" custLinFactNeighborY="-9445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4E96BA8D-5942-4F8E-A268-0BFE17544236}" type="pres">
      <dgm:prSet presAssocID="{7941F9E3-516E-41F7-988B-BEDE5A6FDA29}" presName="sibTrans" presStyleCnt="0"/>
      <dgm:spPr/>
    </dgm:pt>
    <dgm:pt modelId="{CE47B535-3C18-4E2E-B1A7-C827AD6D5C9A}" type="pres">
      <dgm:prSet presAssocID="{E4078031-EBF4-4198-BAFF-F14F9D0C3092}" presName="textNode" presStyleLbl="node1" presStyleIdx="1" presStyleCnt="3" custScaleX="130876" custScaleY="250000" custLinFactNeighborX="22979" custLinFactNeighborY="-30907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D9072FD2-1289-4072-AC61-BA17B98FA3C6}" type="pres">
      <dgm:prSet presAssocID="{D5DB53BA-CE4F-4D79-B086-DB9B998C17B2}" presName="sibTrans" presStyleCnt="0"/>
      <dgm:spPr/>
    </dgm:pt>
    <dgm:pt modelId="{CCF11B0E-F7FD-4014-9DC2-8128A5E2CB36}" type="pres">
      <dgm:prSet presAssocID="{B5C36011-CA14-4A16-9AA5-A2CCDBAAFEDE}" presName="textNode" presStyleLbl="node1" presStyleIdx="2" presStyleCnt="3" custScaleX="139966" custScaleY="248945" custLinFactX="4160" custLinFactNeighborX="100000" custLinFactNeighborY="2637">
        <dgm:presLayoutVars>
          <dgm:bulletEnabled val="1"/>
        </dgm:presLayoutVars>
      </dgm:prSet>
      <dgm:spPr/>
      <dgm:t>
        <a:bodyPr/>
        <a:lstStyle/>
        <a:p>
          <a:endParaRPr lang="es-419"/>
        </a:p>
      </dgm:t>
    </dgm:pt>
  </dgm:ptLst>
  <dgm:cxnLst>
    <dgm:cxn modelId="{551DB5A7-1396-41A8-AB57-D778C8C065D2}" type="presOf" srcId="{B5C36011-CA14-4A16-9AA5-A2CCDBAAFEDE}" destId="{CCF11B0E-F7FD-4014-9DC2-8128A5E2CB36}" srcOrd="0" destOrd="0" presId="urn:microsoft.com/office/officeart/2005/8/layout/hProcess9"/>
    <dgm:cxn modelId="{27927A65-04A7-4EC3-83AA-E6050EE3F4C3}" srcId="{C21DE34E-7366-4361-8D2A-DF2E9DB46EF2}" destId="{B5C36011-CA14-4A16-9AA5-A2CCDBAAFEDE}" srcOrd="2" destOrd="0" parTransId="{C482BA02-F92A-4956-BF46-E9A19833F655}" sibTransId="{CBF5E5CA-FC03-4EBB-8DD1-EBBE3426D4C4}"/>
    <dgm:cxn modelId="{96693B87-DF7C-491A-A838-76BF20E4CE19}" type="presOf" srcId="{E4078031-EBF4-4198-BAFF-F14F9D0C3092}" destId="{CE47B535-3C18-4E2E-B1A7-C827AD6D5C9A}" srcOrd="0" destOrd="0" presId="urn:microsoft.com/office/officeart/2005/8/layout/hProcess9"/>
    <dgm:cxn modelId="{F95D6160-BEFA-4777-AE79-27FC6DD9A3BC}" type="presOf" srcId="{5230C0AB-25C2-4D00-8D9E-0F04EFF0B2D4}" destId="{4709A287-0584-4778-8C7C-944FA74AF595}" srcOrd="0" destOrd="0" presId="urn:microsoft.com/office/officeart/2005/8/layout/hProcess9"/>
    <dgm:cxn modelId="{3C56038A-23C9-48E8-9E2F-9806C3605378}" srcId="{C21DE34E-7366-4361-8D2A-DF2E9DB46EF2}" destId="{E4078031-EBF4-4198-BAFF-F14F9D0C3092}" srcOrd="1" destOrd="0" parTransId="{CCD3C3DC-EE26-4C15-BDE2-6F22FC2C3ADC}" sibTransId="{D5DB53BA-CE4F-4D79-B086-DB9B998C17B2}"/>
    <dgm:cxn modelId="{0453DA77-522C-45BC-88C4-DA8A102AF169}" type="presOf" srcId="{C21DE34E-7366-4361-8D2A-DF2E9DB46EF2}" destId="{86DC98F2-1278-49B3-A08F-F6684DF1E81D}" srcOrd="0" destOrd="0" presId="urn:microsoft.com/office/officeart/2005/8/layout/hProcess9"/>
    <dgm:cxn modelId="{6E947F08-363F-4447-BE84-72FC37793008}" srcId="{C21DE34E-7366-4361-8D2A-DF2E9DB46EF2}" destId="{5230C0AB-25C2-4D00-8D9E-0F04EFF0B2D4}" srcOrd="0" destOrd="0" parTransId="{3AC9C4FC-F6C1-4C65-A5AA-5B5650BE8B0D}" sibTransId="{7941F9E3-516E-41F7-988B-BEDE5A6FDA29}"/>
    <dgm:cxn modelId="{C970E567-9F88-4858-9767-2EB41F91FD7A}" type="presParOf" srcId="{86DC98F2-1278-49B3-A08F-F6684DF1E81D}" destId="{DE7D69A4-0C32-4F29-91DA-415B7CDB889F}" srcOrd="0" destOrd="0" presId="urn:microsoft.com/office/officeart/2005/8/layout/hProcess9"/>
    <dgm:cxn modelId="{E272EC40-2B1D-40DF-880F-9CFC95B89FFA}" type="presParOf" srcId="{86DC98F2-1278-49B3-A08F-F6684DF1E81D}" destId="{7E58A8E7-EBF4-43A5-987E-48551CAAEF64}" srcOrd="1" destOrd="0" presId="urn:microsoft.com/office/officeart/2005/8/layout/hProcess9"/>
    <dgm:cxn modelId="{7AF0025B-9EE0-48B7-9755-7DB456D5E95A}" type="presParOf" srcId="{7E58A8E7-EBF4-43A5-987E-48551CAAEF64}" destId="{4709A287-0584-4778-8C7C-944FA74AF595}" srcOrd="0" destOrd="0" presId="urn:microsoft.com/office/officeart/2005/8/layout/hProcess9"/>
    <dgm:cxn modelId="{4139B178-FF72-4526-9F3E-9C5259847E5B}" type="presParOf" srcId="{7E58A8E7-EBF4-43A5-987E-48551CAAEF64}" destId="{4E96BA8D-5942-4F8E-A268-0BFE17544236}" srcOrd="1" destOrd="0" presId="urn:microsoft.com/office/officeart/2005/8/layout/hProcess9"/>
    <dgm:cxn modelId="{C9683436-6A08-4F75-9513-BC2939E795F4}" type="presParOf" srcId="{7E58A8E7-EBF4-43A5-987E-48551CAAEF64}" destId="{CE47B535-3C18-4E2E-B1A7-C827AD6D5C9A}" srcOrd="2" destOrd="0" presId="urn:microsoft.com/office/officeart/2005/8/layout/hProcess9"/>
    <dgm:cxn modelId="{192E9E39-161D-4652-96FE-36DF68502ECB}" type="presParOf" srcId="{7E58A8E7-EBF4-43A5-987E-48551CAAEF64}" destId="{D9072FD2-1289-4072-AC61-BA17B98FA3C6}" srcOrd="3" destOrd="0" presId="urn:microsoft.com/office/officeart/2005/8/layout/hProcess9"/>
    <dgm:cxn modelId="{5C89A4A9-1FA7-4565-AE03-0109CCCEED55}" type="presParOf" srcId="{7E58A8E7-EBF4-43A5-987E-48551CAAEF64}" destId="{CCF11B0E-F7FD-4014-9DC2-8128A5E2CB3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1E405-815F-4C88-8C69-D62223557AE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CEF4377-D2D0-4871-891E-54A7FB357EB2}">
      <dgm:prSet phldrT="[Texto]" custT="1"/>
      <dgm:spPr/>
      <dgm:t>
        <a:bodyPr/>
        <a:lstStyle/>
        <a:p>
          <a:r>
            <a:rPr lang="es-ES" sz="2000" dirty="0" smtClean="0"/>
            <a:t>Los trabajos se realizarán durante las horas destinadas a educación Artística mediante la introducción  explicación del  objetivo con el fin  plasmarlo  en la obra artística.  </a:t>
          </a:r>
          <a:endParaRPr lang="es-ES" sz="2000" dirty="0"/>
        </a:p>
      </dgm:t>
    </dgm:pt>
    <dgm:pt modelId="{0B0E2E42-81C9-46DC-995A-B440C8044B22}" type="parTrans" cxnId="{7B149B89-A15D-420C-AB14-332B0304EC1E}">
      <dgm:prSet/>
      <dgm:spPr/>
      <dgm:t>
        <a:bodyPr/>
        <a:lstStyle/>
        <a:p>
          <a:endParaRPr lang="es-ES"/>
        </a:p>
      </dgm:t>
    </dgm:pt>
    <dgm:pt modelId="{FDCDBECE-B80D-4250-85F9-3C810612CEAC}" type="sibTrans" cxnId="{7B149B89-A15D-420C-AB14-332B0304EC1E}">
      <dgm:prSet/>
      <dgm:spPr/>
      <dgm:t>
        <a:bodyPr/>
        <a:lstStyle/>
        <a:p>
          <a:endParaRPr lang="es-ES"/>
        </a:p>
      </dgm:t>
    </dgm:pt>
    <dgm:pt modelId="{17F60AF9-41BF-4863-9C6E-1C5BBDD53559}">
      <dgm:prSet phldrT="[Texto]" custT="1"/>
      <dgm:spPr/>
      <dgm:t>
        <a:bodyPr/>
        <a:lstStyle/>
        <a:p>
          <a:r>
            <a:rPr lang="es-ES" sz="2000" dirty="0" smtClean="0"/>
            <a:t>Los trabajos serán solicitados el día 12 de abril, la premiación se llevara a efecto dicho mes, los trabajos ganadores permanecerán en el establecimiento hasta el montaje de la exposición. </a:t>
          </a:r>
          <a:endParaRPr lang="es-ES" sz="2000" dirty="0"/>
        </a:p>
      </dgm:t>
    </dgm:pt>
    <dgm:pt modelId="{1542F246-A6B2-4A90-836F-B85144B51616}" type="parTrans" cxnId="{D8F47007-5DDB-494D-A5C5-E131C64D501E}">
      <dgm:prSet/>
      <dgm:spPr/>
      <dgm:t>
        <a:bodyPr/>
        <a:lstStyle/>
        <a:p>
          <a:endParaRPr lang="es-ES"/>
        </a:p>
      </dgm:t>
    </dgm:pt>
    <dgm:pt modelId="{5DF2F52D-D994-451B-8848-CF7B9CF00048}" type="sibTrans" cxnId="{D8F47007-5DDB-494D-A5C5-E131C64D501E}">
      <dgm:prSet/>
      <dgm:spPr/>
      <dgm:t>
        <a:bodyPr/>
        <a:lstStyle/>
        <a:p>
          <a:endParaRPr lang="es-ES"/>
        </a:p>
      </dgm:t>
    </dgm:pt>
    <dgm:pt modelId="{DA55FA6F-F60F-427A-AD51-EF3F7D66EED5}">
      <dgm:prSet phldrT="[Texto]" custT="1"/>
      <dgm:spPr/>
      <dgm:t>
        <a:bodyPr/>
        <a:lstStyle/>
        <a:p>
          <a:r>
            <a:rPr lang="es-ES" sz="2000" dirty="0" smtClean="0"/>
            <a:t>La exposición de los trabajos se llevará a efecto el día lunes 12 de agosto de 2019. </a:t>
          </a:r>
          <a:endParaRPr lang="es-ES" sz="2000" dirty="0"/>
        </a:p>
      </dgm:t>
    </dgm:pt>
    <dgm:pt modelId="{67E992A0-2FF5-42D4-B1FA-B504721B01D9}" type="parTrans" cxnId="{DC5646F8-D026-4D9C-9FEE-865408CBE873}">
      <dgm:prSet/>
      <dgm:spPr/>
      <dgm:t>
        <a:bodyPr/>
        <a:lstStyle/>
        <a:p>
          <a:endParaRPr lang="es-ES"/>
        </a:p>
      </dgm:t>
    </dgm:pt>
    <dgm:pt modelId="{C7C7AD7C-4B41-4C20-91E9-4DE925B0CD6B}" type="sibTrans" cxnId="{DC5646F8-D026-4D9C-9FEE-865408CBE873}">
      <dgm:prSet/>
      <dgm:spPr/>
      <dgm:t>
        <a:bodyPr/>
        <a:lstStyle/>
        <a:p>
          <a:endParaRPr lang="es-ES"/>
        </a:p>
      </dgm:t>
    </dgm:pt>
    <dgm:pt modelId="{285CB07F-0BAE-433D-9CFE-D58518642115}" type="pres">
      <dgm:prSet presAssocID="{52D1E405-815F-4C88-8C69-D62223557A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419"/>
        </a:p>
      </dgm:t>
    </dgm:pt>
    <dgm:pt modelId="{7AB69E1F-1473-4A85-8B15-743094B3D62E}" type="pres">
      <dgm:prSet presAssocID="{6CEF4377-D2D0-4871-891E-54A7FB357EB2}" presName="parentLin" presStyleCnt="0"/>
      <dgm:spPr/>
    </dgm:pt>
    <dgm:pt modelId="{52BAE827-39D7-4136-87C5-CAE58DB364FA}" type="pres">
      <dgm:prSet presAssocID="{6CEF4377-D2D0-4871-891E-54A7FB357EB2}" presName="parentLeftMargin" presStyleLbl="node1" presStyleIdx="0" presStyleCnt="3"/>
      <dgm:spPr/>
      <dgm:t>
        <a:bodyPr/>
        <a:lstStyle/>
        <a:p>
          <a:endParaRPr lang="es-419"/>
        </a:p>
      </dgm:t>
    </dgm:pt>
    <dgm:pt modelId="{1BF9649E-4A41-42CA-AEA2-9B8709C18577}" type="pres">
      <dgm:prSet presAssocID="{6CEF4377-D2D0-4871-891E-54A7FB357EB2}" presName="parentText" presStyleLbl="node1" presStyleIdx="0" presStyleCnt="3" custScaleX="112562" custLinFactNeighborX="27357" custLinFactNeighborY="44748">
        <dgm:presLayoutVars>
          <dgm:chMax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6FC437B2-282F-40A6-A1BB-61156CB628A4}" type="pres">
      <dgm:prSet presAssocID="{6CEF4377-D2D0-4871-891E-54A7FB357EB2}" presName="negativeSpace" presStyleCnt="0"/>
      <dgm:spPr/>
    </dgm:pt>
    <dgm:pt modelId="{EC0CC354-192F-4950-8607-E5880D3EFC0F}" type="pres">
      <dgm:prSet presAssocID="{6CEF4377-D2D0-4871-891E-54A7FB357EB2}" presName="childText" presStyleLbl="conFgAcc1" presStyleIdx="0" presStyleCnt="3">
        <dgm:presLayoutVars>
          <dgm:bulletEnabled val="1"/>
        </dgm:presLayoutVars>
      </dgm:prSet>
      <dgm:spPr/>
    </dgm:pt>
    <dgm:pt modelId="{E8BEB9AB-CB79-44C9-AFD9-5E75B1E64C93}" type="pres">
      <dgm:prSet presAssocID="{FDCDBECE-B80D-4250-85F9-3C810612CEAC}" presName="spaceBetweenRectangles" presStyleCnt="0"/>
      <dgm:spPr/>
    </dgm:pt>
    <dgm:pt modelId="{05EB4B3E-8ADC-4315-8724-9CBEC965BDCF}" type="pres">
      <dgm:prSet presAssocID="{17F60AF9-41BF-4863-9C6E-1C5BBDD53559}" presName="parentLin" presStyleCnt="0"/>
      <dgm:spPr/>
    </dgm:pt>
    <dgm:pt modelId="{3BCDBFBA-7A61-4B41-BF65-97FA330726A0}" type="pres">
      <dgm:prSet presAssocID="{17F60AF9-41BF-4863-9C6E-1C5BBDD53559}" presName="parentLeftMargin" presStyleLbl="node1" presStyleIdx="0" presStyleCnt="3"/>
      <dgm:spPr/>
      <dgm:t>
        <a:bodyPr/>
        <a:lstStyle/>
        <a:p>
          <a:endParaRPr lang="es-419"/>
        </a:p>
      </dgm:t>
    </dgm:pt>
    <dgm:pt modelId="{8424BEAF-66A0-48D3-9BF3-4854FD46EF29}" type="pres">
      <dgm:prSet presAssocID="{17F60AF9-41BF-4863-9C6E-1C5BBDD53559}" presName="parentText" presStyleLbl="node1" presStyleIdx="1" presStyleCnt="3" custScaleX="113062" custLinFactNeighborX="17587" custLinFactNeighborY="44748">
        <dgm:presLayoutVars>
          <dgm:chMax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FE6309C0-B049-47A4-A977-8953B0A09D27}" type="pres">
      <dgm:prSet presAssocID="{17F60AF9-41BF-4863-9C6E-1C5BBDD53559}" presName="negativeSpace" presStyleCnt="0"/>
      <dgm:spPr/>
    </dgm:pt>
    <dgm:pt modelId="{421F30E7-D639-4070-92D6-FCD437C54E69}" type="pres">
      <dgm:prSet presAssocID="{17F60AF9-41BF-4863-9C6E-1C5BBDD53559}" presName="childText" presStyleLbl="conFgAcc1" presStyleIdx="1" presStyleCnt="3">
        <dgm:presLayoutVars>
          <dgm:bulletEnabled val="1"/>
        </dgm:presLayoutVars>
      </dgm:prSet>
      <dgm:spPr/>
    </dgm:pt>
    <dgm:pt modelId="{4E5E604B-4330-47BB-8C8E-28CC7E7A6C3C}" type="pres">
      <dgm:prSet presAssocID="{5DF2F52D-D994-451B-8848-CF7B9CF00048}" presName="spaceBetweenRectangles" presStyleCnt="0"/>
      <dgm:spPr/>
    </dgm:pt>
    <dgm:pt modelId="{3C9E8022-B373-4352-A6BE-F58C4CE76387}" type="pres">
      <dgm:prSet presAssocID="{DA55FA6F-F60F-427A-AD51-EF3F7D66EED5}" presName="parentLin" presStyleCnt="0"/>
      <dgm:spPr/>
    </dgm:pt>
    <dgm:pt modelId="{529E6641-C155-4636-8633-7443871B0A29}" type="pres">
      <dgm:prSet presAssocID="{DA55FA6F-F60F-427A-AD51-EF3F7D66EED5}" presName="parentLeftMargin" presStyleLbl="node1" presStyleIdx="1" presStyleCnt="3"/>
      <dgm:spPr/>
      <dgm:t>
        <a:bodyPr/>
        <a:lstStyle/>
        <a:p>
          <a:endParaRPr lang="es-419"/>
        </a:p>
      </dgm:t>
    </dgm:pt>
    <dgm:pt modelId="{C4A4CB4D-D3A4-40DB-AEF5-3E35E6C9FD71}" type="pres">
      <dgm:prSet presAssocID="{DA55FA6F-F60F-427A-AD51-EF3F7D66EED5}" presName="parentText" presStyleLbl="node1" presStyleIdx="2" presStyleCnt="3" custScaleX="112504" custLinFactNeighborX="23449" custLinFactNeighborY="39776">
        <dgm:presLayoutVars>
          <dgm:chMax val="0"/>
          <dgm:bulletEnabled val="1"/>
        </dgm:presLayoutVars>
      </dgm:prSet>
      <dgm:spPr/>
      <dgm:t>
        <a:bodyPr/>
        <a:lstStyle/>
        <a:p>
          <a:endParaRPr lang="es-419"/>
        </a:p>
      </dgm:t>
    </dgm:pt>
    <dgm:pt modelId="{828F301E-62FE-42B7-BB6D-0A4C09989AB3}" type="pres">
      <dgm:prSet presAssocID="{DA55FA6F-F60F-427A-AD51-EF3F7D66EED5}" presName="negativeSpace" presStyleCnt="0"/>
      <dgm:spPr/>
    </dgm:pt>
    <dgm:pt modelId="{60612A79-A021-46B1-B560-50003BF815FB}" type="pres">
      <dgm:prSet presAssocID="{DA55FA6F-F60F-427A-AD51-EF3F7D66EED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E8D287-7489-460A-84FB-68A1AAD895F1}" type="presOf" srcId="{52D1E405-815F-4C88-8C69-D62223557AEE}" destId="{285CB07F-0BAE-433D-9CFE-D58518642115}" srcOrd="0" destOrd="0" presId="urn:microsoft.com/office/officeart/2005/8/layout/list1"/>
    <dgm:cxn modelId="{C09F3676-6E0E-488A-AA97-91E1BD134EA4}" type="presOf" srcId="{DA55FA6F-F60F-427A-AD51-EF3F7D66EED5}" destId="{529E6641-C155-4636-8633-7443871B0A29}" srcOrd="0" destOrd="0" presId="urn:microsoft.com/office/officeart/2005/8/layout/list1"/>
    <dgm:cxn modelId="{D8F47007-5DDB-494D-A5C5-E131C64D501E}" srcId="{52D1E405-815F-4C88-8C69-D62223557AEE}" destId="{17F60AF9-41BF-4863-9C6E-1C5BBDD53559}" srcOrd="1" destOrd="0" parTransId="{1542F246-A6B2-4A90-836F-B85144B51616}" sibTransId="{5DF2F52D-D994-451B-8848-CF7B9CF00048}"/>
    <dgm:cxn modelId="{58C179C5-F8FC-48F5-AD80-98BF546F80EF}" type="presOf" srcId="{DA55FA6F-F60F-427A-AD51-EF3F7D66EED5}" destId="{C4A4CB4D-D3A4-40DB-AEF5-3E35E6C9FD71}" srcOrd="1" destOrd="0" presId="urn:microsoft.com/office/officeart/2005/8/layout/list1"/>
    <dgm:cxn modelId="{2DD1D1B5-BC44-4383-B850-6DC0CF5CB3D2}" type="presOf" srcId="{6CEF4377-D2D0-4871-891E-54A7FB357EB2}" destId="{52BAE827-39D7-4136-87C5-CAE58DB364FA}" srcOrd="0" destOrd="0" presId="urn:microsoft.com/office/officeart/2005/8/layout/list1"/>
    <dgm:cxn modelId="{DC5646F8-D026-4D9C-9FEE-865408CBE873}" srcId="{52D1E405-815F-4C88-8C69-D62223557AEE}" destId="{DA55FA6F-F60F-427A-AD51-EF3F7D66EED5}" srcOrd="2" destOrd="0" parTransId="{67E992A0-2FF5-42D4-B1FA-B504721B01D9}" sibTransId="{C7C7AD7C-4B41-4C20-91E9-4DE925B0CD6B}"/>
    <dgm:cxn modelId="{6CFC150F-88FB-4960-8E82-F2C364148772}" type="presOf" srcId="{17F60AF9-41BF-4863-9C6E-1C5BBDD53559}" destId="{3BCDBFBA-7A61-4B41-BF65-97FA330726A0}" srcOrd="0" destOrd="0" presId="urn:microsoft.com/office/officeart/2005/8/layout/list1"/>
    <dgm:cxn modelId="{84D1DDDE-AF58-4FAE-8AE1-042BB4A311F3}" type="presOf" srcId="{17F60AF9-41BF-4863-9C6E-1C5BBDD53559}" destId="{8424BEAF-66A0-48D3-9BF3-4854FD46EF29}" srcOrd="1" destOrd="0" presId="urn:microsoft.com/office/officeart/2005/8/layout/list1"/>
    <dgm:cxn modelId="{24DB00B6-F71B-49E0-B765-FC540171E740}" type="presOf" srcId="{6CEF4377-D2D0-4871-891E-54A7FB357EB2}" destId="{1BF9649E-4A41-42CA-AEA2-9B8709C18577}" srcOrd="1" destOrd="0" presId="urn:microsoft.com/office/officeart/2005/8/layout/list1"/>
    <dgm:cxn modelId="{7B149B89-A15D-420C-AB14-332B0304EC1E}" srcId="{52D1E405-815F-4C88-8C69-D62223557AEE}" destId="{6CEF4377-D2D0-4871-891E-54A7FB357EB2}" srcOrd="0" destOrd="0" parTransId="{0B0E2E42-81C9-46DC-995A-B440C8044B22}" sibTransId="{FDCDBECE-B80D-4250-85F9-3C810612CEAC}"/>
    <dgm:cxn modelId="{C7CF58D6-8064-4978-A315-26B24E628904}" type="presParOf" srcId="{285CB07F-0BAE-433D-9CFE-D58518642115}" destId="{7AB69E1F-1473-4A85-8B15-743094B3D62E}" srcOrd="0" destOrd="0" presId="urn:microsoft.com/office/officeart/2005/8/layout/list1"/>
    <dgm:cxn modelId="{F52977CF-FF50-4E93-BF0C-B8322478C877}" type="presParOf" srcId="{7AB69E1F-1473-4A85-8B15-743094B3D62E}" destId="{52BAE827-39D7-4136-87C5-CAE58DB364FA}" srcOrd="0" destOrd="0" presId="urn:microsoft.com/office/officeart/2005/8/layout/list1"/>
    <dgm:cxn modelId="{D24EDD9B-C146-4111-A280-14BDAF51859C}" type="presParOf" srcId="{7AB69E1F-1473-4A85-8B15-743094B3D62E}" destId="{1BF9649E-4A41-42CA-AEA2-9B8709C18577}" srcOrd="1" destOrd="0" presId="urn:microsoft.com/office/officeart/2005/8/layout/list1"/>
    <dgm:cxn modelId="{B0501435-9611-4855-ACC3-2B1910C748F1}" type="presParOf" srcId="{285CB07F-0BAE-433D-9CFE-D58518642115}" destId="{6FC437B2-282F-40A6-A1BB-61156CB628A4}" srcOrd="1" destOrd="0" presId="urn:microsoft.com/office/officeart/2005/8/layout/list1"/>
    <dgm:cxn modelId="{62A752A8-6913-496E-BB9E-A64404957A6A}" type="presParOf" srcId="{285CB07F-0BAE-433D-9CFE-D58518642115}" destId="{EC0CC354-192F-4950-8607-E5880D3EFC0F}" srcOrd="2" destOrd="0" presId="urn:microsoft.com/office/officeart/2005/8/layout/list1"/>
    <dgm:cxn modelId="{64FC0F53-1A7A-4FB2-9859-97C12153D7EC}" type="presParOf" srcId="{285CB07F-0BAE-433D-9CFE-D58518642115}" destId="{E8BEB9AB-CB79-44C9-AFD9-5E75B1E64C93}" srcOrd="3" destOrd="0" presId="urn:microsoft.com/office/officeart/2005/8/layout/list1"/>
    <dgm:cxn modelId="{1E68E283-6944-4C8F-A419-56190F231EFA}" type="presParOf" srcId="{285CB07F-0BAE-433D-9CFE-D58518642115}" destId="{05EB4B3E-8ADC-4315-8724-9CBEC965BDCF}" srcOrd="4" destOrd="0" presId="urn:microsoft.com/office/officeart/2005/8/layout/list1"/>
    <dgm:cxn modelId="{D379779E-7FA5-4514-B169-899AF570DAA1}" type="presParOf" srcId="{05EB4B3E-8ADC-4315-8724-9CBEC965BDCF}" destId="{3BCDBFBA-7A61-4B41-BF65-97FA330726A0}" srcOrd="0" destOrd="0" presId="urn:microsoft.com/office/officeart/2005/8/layout/list1"/>
    <dgm:cxn modelId="{882C9E2A-CA71-4621-A305-892F1BC871AF}" type="presParOf" srcId="{05EB4B3E-8ADC-4315-8724-9CBEC965BDCF}" destId="{8424BEAF-66A0-48D3-9BF3-4854FD46EF29}" srcOrd="1" destOrd="0" presId="urn:microsoft.com/office/officeart/2005/8/layout/list1"/>
    <dgm:cxn modelId="{96929CDB-0841-4251-BFE9-2956B972D490}" type="presParOf" srcId="{285CB07F-0BAE-433D-9CFE-D58518642115}" destId="{FE6309C0-B049-47A4-A977-8953B0A09D27}" srcOrd="5" destOrd="0" presId="urn:microsoft.com/office/officeart/2005/8/layout/list1"/>
    <dgm:cxn modelId="{31A9B0A5-A30E-4335-BF40-C12F19EE7FFA}" type="presParOf" srcId="{285CB07F-0BAE-433D-9CFE-D58518642115}" destId="{421F30E7-D639-4070-92D6-FCD437C54E69}" srcOrd="6" destOrd="0" presId="urn:microsoft.com/office/officeart/2005/8/layout/list1"/>
    <dgm:cxn modelId="{08CDA982-237A-496F-9F30-2670E76AD0E9}" type="presParOf" srcId="{285CB07F-0BAE-433D-9CFE-D58518642115}" destId="{4E5E604B-4330-47BB-8C8E-28CC7E7A6C3C}" srcOrd="7" destOrd="0" presId="urn:microsoft.com/office/officeart/2005/8/layout/list1"/>
    <dgm:cxn modelId="{5002D1B5-6430-4B13-AF01-8AAC683CC5F2}" type="presParOf" srcId="{285CB07F-0BAE-433D-9CFE-D58518642115}" destId="{3C9E8022-B373-4352-A6BE-F58C4CE76387}" srcOrd="8" destOrd="0" presId="urn:microsoft.com/office/officeart/2005/8/layout/list1"/>
    <dgm:cxn modelId="{FCE15F39-E02C-4BAD-BC3D-053090885A4E}" type="presParOf" srcId="{3C9E8022-B373-4352-A6BE-F58C4CE76387}" destId="{529E6641-C155-4636-8633-7443871B0A29}" srcOrd="0" destOrd="0" presId="urn:microsoft.com/office/officeart/2005/8/layout/list1"/>
    <dgm:cxn modelId="{3E0DA877-4540-43A0-B717-6DECE8B9DC8A}" type="presParOf" srcId="{3C9E8022-B373-4352-A6BE-F58C4CE76387}" destId="{C4A4CB4D-D3A4-40DB-AEF5-3E35E6C9FD71}" srcOrd="1" destOrd="0" presId="urn:microsoft.com/office/officeart/2005/8/layout/list1"/>
    <dgm:cxn modelId="{111EAD6C-EE49-448F-B4E1-17CFF452C726}" type="presParOf" srcId="{285CB07F-0BAE-433D-9CFE-D58518642115}" destId="{828F301E-62FE-42B7-BB6D-0A4C09989AB3}" srcOrd="9" destOrd="0" presId="urn:microsoft.com/office/officeart/2005/8/layout/list1"/>
    <dgm:cxn modelId="{FD232435-2CCA-4978-A1FF-82FB91414825}" type="presParOf" srcId="{285CB07F-0BAE-433D-9CFE-D58518642115}" destId="{60612A79-A021-46B1-B560-50003BF815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404B74D-B5A6-485F-9413-97D1597E4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554F7F9-C736-4CAD-8E37-2A3EF7C66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E7FCB0F-7234-4E1B-BC05-7662C1A0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BFD32C4-2F8E-49CC-8291-2D0AD55DE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50FB926-0AA2-422C-AA39-8A9D8BDD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55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2B79CC8-D6DD-454C-B83A-D33EF7022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4D0391B-CC50-48B9-B193-00D0874D83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335CE95-142A-4825-A40F-1FD79F78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C16883-E7EC-4C72-9FF6-AB936ED3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91D4FFA-7657-4D7A-822B-33A15453B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080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887BD0E-D514-4153-B0AA-0620C92260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7BD347A-9A7E-420F-AB35-66D1A9069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E078906-17F9-4ADD-986F-38EC33658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B5A4241-EAB5-4DDD-9D6F-97427AF35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EF89972-225D-4100-9D50-5B7F537D6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54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9B6BBC-7D3A-487D-BAB7-D62DFAB8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8C044C1-03D1-4DF3-A7AE-92D6D0D5E0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0EDB9EA-5207-4DFE-ADE9-C5D497DE7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CD412C1-987F-416B-9D00-F287919DC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FDE0A88-0616-4C48-88F7-8B364D94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4265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678F15-E4F5-478F-A669-D0B1CD46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0435AD-0BBD-43E5-80B0-51F5C0899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CE5BD4D-3981-41AC-9F47-BC53A2D1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71F822C-DE0A-4CAB-91C3-4325D4F6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F1EF92B-01DA-4F3E-A6F0-08C6288C0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1553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7DDC585-F1FC-466B-8D7C-922B7C46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4E5780-0C71-4DA4-8787-C482F31D0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770426C-E27F-4124-9073-77C598D3B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5131794-968B-41A6-B954-B8084ECC3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CE1FA79-5143-4B84-855A-4B72841B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C6211AC-27A1-400C-A0C0-87C47750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346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A71DB4D-6B07-4456-9BB2-DEBCF7A3E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A00A405C-A62D-4852-A6FB-B7B90A99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31101BD-AB68-49BB-821B-E3A853F0B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DEA7775-C866-4E51-96BF-C320673C1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E10034C8-0A43-4721-A664-F701257FA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DC5FF485-04E5-4DDE-938A-6FBCD8C9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199C3B4C-793E-487B-9522-BA9B11F0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0A1C948-9F97-4ADC-9C67-41DAA0A8A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5429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33BADB9-06A1-49A8-B2AD-CE7AB98E1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AB49391-302C-4B4A-BDDA-B8D0511E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E60BC019-CB0F-427F-A4FC-2AA458C93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5437452-1888-48EB-9599-906AF4CF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08020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C2BBA2C4-8F50-4A7E-9EA0-41426BA8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594D8C7-C2FF-4768-85AB-253FBD9B9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AA0D4392-7633-4100-8F20-4E0D729A3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676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CF2F30-E72E-46FD-8BDA-6377CA51D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71386CA-F1FC-4647-8368-A606C25DA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3E8290E-EEFC-42E9-B15E-46D96FC6C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F2A0D11-FECE-4682-ADBB-63537C02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709F647-9548-4CB4-915B-B65DB375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7D2E575-5B7B-44D4-BF2B-0FA9A6A8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5990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483B98-7F1D-433C-9763-BAA116F4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283E8E1-1E07-4893-BCA6-4A913BEB2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9110264-8B79-43AE-B713-DE57FE88A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EECBCBD-0252-4D5C-8D0F-DD6430DB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66695F8-2F7C-4431-A663-B6303EBA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C5CFDCFC-2C06-480D-8145-DBDC43EF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7146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936A9DD-9419-49CF-A4BB-209DC8C6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CF976AE-9C29-463D-9A05-A09860EA0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9A18299-6B87-447C-8B91-DC3D16EBA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4E67-C7DC-4F20-BD47-47947E1E03B9}" type="datetimeFigureOut">
              <a:rPr lang="es-ES" smtClean="0"/>
              <a:t>26/04/2019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FD6FBC3-A2A6-4581-A8C1-96A5C68037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5C5A2E2-6400-4CDD-B5D9-9599C032A5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B6A85-362F-4F70-8AE0-CEB51182F8B8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585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CCDA9C9-031F-4656-B2EE-83B124EE8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314" y="33884"/>
            <a:ext cx="2713545" cy="31489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989A033C-1E1F-4FB3-A4F5-B0FEF0B89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80" y="3953373"/>
            <a:ext cx="2329741" cy="276737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1370FA3B-509F-414A-8907-616F66BCCB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67" y="33884"/>
            <a:ext cx="4751569" cy="370894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0D404EFA-6E39-4EBA-9878-F626915B9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0" y="3394351"/>
            <a:ext cx="2692265" cy="3084343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62F3C726-9080-427D-BCCE-D105E61B3D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4" y="238489"/>
            <a:ext cx="2588676" cy="294435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="" xmlns:a16="http://schemas.microsoft.com/office/drawing/2014/main" id="{8511DF9E-659F-4D44-8C1F-8F79348363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70" y="3511460"/>
            <a:ext cx="2524110" cy="311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AC49E8-4F59-47F2-B312-A1852C46D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41" y="2683397"/>
            <a:ext cx="11842595" cy="1837280"/>
          </a:xfrm>
        </p:spPr>
        <p:txBody>
          <a:bodyPr>
            <a:noAutofit/>
          </a:bodyPr>
          <a:lstStyle/>
          <a:p>
            <a:r>
              <a:rPr lang="es-E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Segundo Concurso de Pintura en Acuarela  </a:t>
            </a:r>
            <a:r>
              <a:rPr lang="es-E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3EABA093-B47F-4885-9C63-6A47A0195B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02037"/>
            <a:ext cx="12192000" cy="2664947"/>
          </a:xfrm>
        </p:spPr>
        <p:txBody>
          <a:bodyPr>
            <a:normAutofit fontScale="70000" lnSpcReduction="20000"/>
          </a:bodyPr>
          <a:lstStyle/>
          <a:p>
            <a:r>
              <a:rPr lang="es-E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“Construimos Empatía desde la Familia y el Medio </a:t>
            </a:r>
            <a:r>
              <a:rPr lang="es-ES" sz="1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A</a:t>
            </a:r>
            <a:r>
              <a:rPr lang="es-ES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mbiente ”</a:t>
            </a:r>
            <a:endParaRPr lang="es-ES" sz="1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4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E767643E-2067-4D21-A7FF-1912A02A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02447"/>
            <a:ext cx="12192000" cy="234175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s-ES" sz="9600" b="1" dirty="0"/>
              <a:t>¿Cuáles son los objetivos?</a:t>
            </a:r>
          </a:p>
        </p:txBody>
      </p:sp>
    </p:spTree>
    <p:extLst>
      <p:ext uri="{BB962C8B-B14F-4D97-AF65-F5344CB8AC3E}">
        <p14:creationId xmlns:p14="http://schemas.microsoft.com/office/powerpoint/2010/main" val="25940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F523AE94-DE08-4BB3-83C8-72EC9CE64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156116"/>
            <a:ext cx="11708780" cy="6701883"/>
          </a:xfrm>
        </p:spPr>
        <p:txBody>
          <a:bodyPr>
            <a:normAutofit/>
          </a:bodyPr>
          <a:lstStyle/>
          <a:p>
            <a:pPr lvl="0" algn="just"/>
            <a:endParaRPr lang="es-CL" sz="4000" dirty="0" smtClean="0"/>
          </a:p>
          <a:p>
            <a:pPr marL="0" lvl="0" indent="0" algn="just">
              <a:buNone/>
            </a:pPr>
            <a:endParaRPr lang="es-CL" sz="4000" dirty="0"/>
          </a:p>
          <a:p>
            <a:pPr lvl="0" algn="just"/>
            <a:r>
              <a:rPr lang="es-CL" sz="4000" dirty="0" smtClean="0"/>
              <a:t>El objetivo fundamental  es generar conciencia sobre la 	Empatía en la Familia y el Medio Ambiente. </a:t>
            </a:r>
          </a:p>
          <a:p>
            <a:pPr lvl="0"/>
            <a:r>
              <a:rPr lang="es-CL" sz="4000" dirty="0" smtClean="0"/>
              <a:t>Reconocer </a:t>
            </a:r>
            <a:r>
              <a:rPr lang="es-CL" sz="4000" dirty="0"/>
              <a:t>el talento de niños, niñas y jóvenes de nuestros </a:t>
            </a:r>
            <a:r>
              <a:rPr lang="es-CL" sz="4000" dirty="0" smtClean="0"/>
              <a:t>establecimiento, </a:t>
            </a:r>
            <a:r>
              <a:rPr lang="es-CL" sz="4000" dirty="0"/>
              <a:t>entregándoles una instancia para exponer sus habilidades </a:t>
            </a:r>
            <a:r>
              <a:rPr lang="es-CL" sz="4000" dirty="0" smtClean="0"/>
              <a:t>artísticas.</a:t>
            </a:r>
          </a:p>
          <a:p>
            <a:pPr lvl="0"/>
            <a:r>
              <a:rPr lang="es-CL" sz="4000" dirty="0" smtClean="0"/>
              <a:t>Reforzar </a:t>
            </a:r>
            <a:r>
              <a:rPr lang="es-CL" sz="4000" dirty="0"/>
              <a:t>nuestros valores institucionales, como son HONESTIDAD, RESPETO, RESPONSABILIDAD y SOLIDARIDAD.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9558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A35A1F87-7396-4534-9EE6-E21BBCD361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317590"/>
              </p:ext>
            </p:extLst>
          </p:nvPr>
        </p:nvGraphicFramePr>
        <p:xfrm>
          <a:off x="0" y="791110"/>
          <a:ext cx="12192000" cy="486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31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F385303-5173-48EF-84AD-E4A5E32E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serán realizadas las obras?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13197B1F-B1C8-49FA-886B-AC452980DB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939381"/>
              </p:ext>
            </p:extLst>
          </p:nvPr>
        </p:nvGraphicFramePr>
        <p:xfrm>
          <a:off x="468331" y="2204396"/>
          <a:ext cx="10515600" cy="4060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85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ágrima 3">
            <a:extLst>
              <a:ext uri="{FF2B5EF4-FFF2-40B4-BE49-F238E27FC236}">
                <a16:creationId xmlns="" xmlns:a16="http://schemas.microsoft.com/office/drawing/2014/main" id="{FBD9CF55-FCFE-405E-834C-3758934D5879}"/>
              </a:ext>
            </a:extLst>
          </p:cNvPr>
          <p:cNvSpPr/>
          <p:nvPr/>
        </p:nvSpPr>
        <p:spPr>
          <a:xfrm>
            <a:off x="2252869" y="365125"/>
            <a:ext cx="7182678" cy="6492116"/>
          </a:xfrm>
          <a:prstGeom prst="teardrop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mencionar que todos los trabajos serán mostrados en la exposición del aniversario de nuestro establecimiento. </a:t>
            </a:r>
            <a:endParaRPr lang="es-E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4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0105">
            <a:off x="358912" y="742206"/>
            <a:ext cx="4199560" cy="27997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9" t="13942" r="599" b="5023"/>
          <a:stretch/>
        </p:blipFill>
        <p:spPr>
          <a:xfrm rot="754722">
            <a:off x="5863418" y="656444"/>
            <a:ext cx="5518791" cy="29791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25"/>
          <a:stretch/>
        </p:blipFill>
        <p:spPr>
          <a:xfrm>
            <a:off x="2192247" y="3806574"/>
            <a:ext cx="6052015" cy="32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2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7BACD18-E47C-4596-B379-3DCD23B05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92" y="5176192"/>
            <a:ext cx="1487349" cy="16826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2672E8A9-6E4D-4140-819F-A67B3964D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78" y="5175302"/>
            <a:ext cx="1586657" cy="168269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50F7017C-B725-47DE-83AB-FED5395C3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978" y="106017"/>
            <a:ext cx="1583556" cy="125895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EB9C47BA-2423-4A5D-AD63-15D5532A99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562" y="5175302"/>
            <a:ext cx="1404959" cy="160956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CF3833F5-BBF0-4A58-854E-F613B29C2F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3" y="5175302"/>
            <a:ext cx="1351265" cy="15369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="" xmlns:a16="http://schemas.microsoft.com/office/drawing/2014/main" id="{CE01FE74-7504-4B0D-BA60-671AFF65FA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122" y="5176192"/>
            <a:ext cx="1389824" cy="171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2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</TotalTime>
  <Words>272</Words>
  <Application>Microsoft Office PowerPoint</Application>
  <PresentationFormat>Panorámica</PresentationFormat>
  <Paragraphs>34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Edwardian Script ITC</vt:lpstr>
      <vt:lpstr>Tema de Office</vt:lpstr>
      <vt:lpstr>Presentación de PowerPoint</vt:lpstr>
      <vt:lpstr>Segundo Concurso de Pintura en Acuarela   </vt:lpstr>
      <vt:lpstr>¿Cuáles son los objetivos?</vt:lpstr>
      <vt:lpstr>Presentación de PowerPoint</vt:lpstr>
      <vt:lpstr>Presentación de PowerPoint</vt:lpstr>
      <vt:lpstr>¿Cómo serán realizadas las obras?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Sanhueza</dc:creator>
  <cp:lastModifiedBy>Usuario de Windows</cp:lastModifiedBy>
  <cp:revision>27</cp:revision>
  <dcterms:created xsi:type="dcterms:W3CDTF">2018-02-26T18:28:49Z</dcterms:created>
  <dcterms:modified xsi:type="dcterms:W3CDTF">2019-04-26T18:31:32Z</dcterms:modified>
</cp:coreProperties>
</file>